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513" y="4665277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61330" y="3926819"/>
            <a:ext cx="34756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Киямов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</a:t>
            </a:r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Радиф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54513" y="1881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23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2018-06-05T10:44:50Z</dcterms:created>
  <dcterms:modified xsi:type="dcterms:W3CDTF">2018-06-06T13:13:38Z</dcterms:modified>
</cp:coreProperties>
</file>